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6DA25-DB2F-438C-8684-8EF4F9243BD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1061B-5806-4BE0-B20A-139E5ED58D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8;&#1080;&#1084;&#1072;\Desktop\sdesign%201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1714480" y="857232"/>
            <a:ext cx="6143668" cy="1754326"/>
          </a:xfrm>
          <a:custGeom>
            <a:avLst/>
            <a:gdLst>
              <a:gd name="connsiteX0" fmla="*/ 0 w 6143668"/>
              <a:gd name="connsiteY0" fmla="*/ 0 h 1754326"/>
              <a:gd name="connsiteX1" fmla="*/ 6143668 w 6143668"/>
              <a:gd name="connsiteY1" fmla="*/ 0 h 1754326"/>
              <a:gd name="connsiteX2" fmla="*/ 6143668 w 6143668"/>
              <a:gd name="connsiteY2" fmla="*/ 1754326 h 1754326"/>
              <a:gd name="connsiteX3" fmla="*/ 0 w 6143668"/>
              <a:gd name="connsiteY3" fmla="*/ 1754326 h 1754326"/>
              <a:gd name="connsiteX4" fmla="*/ 0 w 6143668"/>
              <a:gd name="connsiteY4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668" h="1754326">
                <a:moveTo>
                  <a:pt x="0" y="0"/>
                </a:moveTo>
                <a:lnTo>
                  <a:pt x="6143668" y="0"/>
                </a:lnTo>
                <a:lnTo>
                  <a:pt x="6143668" y="1754326"/>
                </a:lnTo>
                <a:lnTo>
                  <a:pt x="0" y="1754326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Новинка ТД 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Албес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sdesign 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2643182"/>
            <a:ext cx="8286808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en-US" dirty="0" smtClean="0"/>
              <a:t>A25AS </a:t>
            </a:r>
            <a:r>
              <a:rPr lang="ru-RU" dirty="0" smtClean="0"/>
              <a:t>по 48 реек в коробке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Тима\Desktop\Рейка S-дизайн\Рейка S-дизайн\4_b_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57430"/>
            <a:ext cx="4929222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A100AS </a:t>
            </a:r>
            <a:r>
              <a:rPr lang="ru-RU" dirty="0" smtClean="0"/>
              <a:t>по 52 рейки в коробке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Тим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0" y="2230438"/>
            <a:ext cx="5659458" cy="391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A150AS </a:t>
            </a:r>
            <a:r>
              <a:rPr lang="ru-RU" dirty="0" smtClean="0"/>
              <a:t>по 32 рейки в коробке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Тима\Desktop\Рейка S-дизайн\Рейка S-дизайн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71744"/>
            <a:ext cx="5857917" cy="3429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32732"/>
          </a:xfrm>
        </p:spPr>
        <p:txBody>
          <a:bodyPr/>
          <a:lstStyle/>
          <a:p>
            <a:r>
              <a:rPr lang="ru-RU" dirty="0" smtClean="0"/>
              <a:t>           Потолок в сборе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Тима\Desktop\Рейка S-дизайн\Рейка S-дизайн\s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785818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има\Desktop\Рейка S-дизайн\Рейка S-дизайн\st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501122" cy="5072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Преимущества новой реечной системы S-дизайна: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1367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Новые архитектурные возможности реализации дизайна потолочного пространства.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Качественные характеристики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новой потолочной рейки S-дизайна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соответствуют европейскому уровню.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Конкурентоспособность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новой потолочной рейки S-дизайна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обеспечивается и уникальным ценовым предложением: </a:t>
            </a:r>
            <a:r>
              <a:rPr lang="ru-RU" b="1" dirty="0" smtClean="0">
                <a:solidFill>
                  <a:srgbClr val="FF0000"/>
                </a:solidFill>
              </a:rPr>
              <a:t>уровень цены значительно ниже аналогов.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70</Words>
  <Application>Microsoft Office PowerPoint</Application>
  <PresentationFormat>Экран (4:3)</PresentationFormat>
  <Paragraphs>10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</vt:lpstr>
      <vt:lpstr>A25AS по 48 реек в коробке</vt:lpstr>
      <vt:lpstr> A100AS по 52 рейки в коробке</vt:lpstr>
      <vt:lpstr>A150AS по 32 рейки в коробке</vt:lpstr>
      <vt:lpstr>           Потолок в сборе</vt:lpstr>
      <vt:lpstr>Слайд 6</vt:lpstr>
      <vt:lpstr>Преимущества новой реечной системы S-дизайна: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Тима</dc:creator>
  <cp:lastModifiedBy>Manager3</cp:lastModifiedBy>
  <cp:revision>6</cp:revision>
  <dcterms:created xsi:type="dcterms:W3CDTF">2012-07-31T17:33:57Z</dcterms:created>
  <dcterms:modified xsi:type="dcterms:W3CDTF">2012-08-07T06:51:06Z</dcterms:modified>
</cp:coreProperties>
</file>